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3463" cy="41044813"/>
  <p:notesSz cx="6645275" cy="9775825"/>
  <p:defaultTextStyle>
    <a:defPPr>
      <a:defRPr lang="zh-TW"/>
    </a:defPPr>
    <a:lvl1pPr marL="0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6158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2316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58474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4632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0789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16947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03105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89263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" d="100"/>
          <a:sy n="20" d="100"/>
        </p:scale>
        <p:origin x="-1122" y="-72"/>
      </p:cViewPr>
      <p:guideLst>
        <p:guide orient="horz" pos="12928"/>
        <p:guide pos="95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8260" y="12750499"/>
            <a:ext cx="25706944" cy="879803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36520" y="23258727"/>
            <a:ext cx="21170424" cy="10489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8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4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0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6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3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89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51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74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521307" y="10251708"/>
            <a:ext cx="22504077" cy="21843061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03824" y="10251708"/>
            <a:ext cx="67013422" cy="21843061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12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60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025" y="26375096"/>
            <a:ext cx="25706944" cy="8151956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89025" y="17396546"/>
            <a:ext cx="25706944" cy="897855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615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2316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5847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463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07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1694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0310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8926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391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03825" y="59733511"/>
            <a:ext cx="44756125" cy="16894881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264009" y="59733511"/>
            <a:ext cx="44761374" cy="16894881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334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2174" y="1643697"/>
            <a:ext cx="27219117" cy="6840802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2173" y="9187581"/>
            <a:ext cx="13362782" cy="382894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158" indent="0">
              <a:buNone/>
              <a:defRPr sz="9100" b="1"/>
            </a:lvl2pPr>
            <a:lvl3pPr marL="4172316" indent="0">
              <a:buNone/>
              <a:defRPr sz="8200" b="1"/>
            </a:lvl3pPr>
            <a:lvl4pPr marL="6258474" indent="0">
              <a:buNone/>
              <a:defRPr sz="7300" b="1"/>
            </a:lvl4pPr>
            <a:lvl5pPr marL="8344632" indent="0">
              <a:buNone/>
              <a:defRPr sz="7300" b="1"/>
            </a:lvl5pPr>
            <a:lvl6pPr marL="10430789" indent="0">
              <a:buNone/>
              <a:defRPr sz="7300" b="1"/>
            </a:lvl6pPr>
            <a:lvl7pPr marL="12516947" indent="0">
              <a:buNone/>
              <a:defRPr sz="7300" b="1"/>
            </a:lvl7pPr>
            <a:lvl8pPr marL="14603105" indent="0">
              <a:buNone/>
              <a:defRPr sz="7300" b="1"/>
            </a:lvl8pPr>
            <a:lvl9pPr marL="16689263" indent="0">
              <a:buNone/>
              <a:defRPr sz="7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2173" y="13016527"/>
            <a:ext cx="13362782" cy="2364827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63262" y="9187581"/>
            <a:ext cx="13368031" cy="382894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158" indent="0">
              <a:buNone/>
              <a:defRPr sz="9100" b="1"/>
            </a:lvl2pPr>
            <a:lvl3pPr marL="4172316" indent="0">
              <a:buNone/>
              <a:defRPr sz="8200" b="1"/>
            </a:lvl3pPr>
            <a:lvl4pPr marL="6258474" indent="0">
              <a:buNone/>
              <a:defRPr sz="7300" b="1"/>
            </a:lvl4pPr>
            <a:lvl5pPr marL="8344632" indent="0">
              <a:buNone/>
              <a:defRPr sz="7300" b="1"/>
            </a:lvl5pPr>
            <a:lvl6pPr marL="10430789" indent="0">
              <a:buNone/>
              <a:defRPr sz="7300" b="1"/>
            </a:lvl6pPr>
            <a:lvl7pPr marL="12516947" indent="0">
              <a:buNone/>
              <a:defRPr sz="7300" b="1"/>
            </a:lvl7pPr>
            <a:lvl8pPr marL="14603105" indent="0">
              <a:buNone/>
              <a:defRPr sz="7300" b="1"/>
            </a:lvl8pPr>
            <a:lvl9pPr marL="16689263" indent="0">
              <a:buNone/>
              <a:defRPr sz="7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63262" y="13016527"/>
            <a:ext cx="13368031" cy="2364827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97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42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285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2176" y="1634192"/>
            <a:ext cx="9949891" cy="695481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24354" y="1634195"/>
            <a:ext cx="16906936" cy="35030611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2176" y="8589010"/>
            <a:ext cx="9949891" cy="28075796"/>
          </a:xfrm>
        </p:spPr>
        <p:txBody>
          <a:bodyPr/>
          <a:lstStyle>
            <a:lvl1pPr marL="0" indent="0">
              <a:buNone/>
              <a:defRPr sz="6400"/>
            </a:lvl1pPr>
            <a:lvl2pPr marL="2086158" indent="0">
              <a:buNone/>
              <a:defRPr sz="5500"/>
            </a:lvl2pPr>
            <a:lvl3pPr marL="4172316" indent="0">
              <a:buNone/>
              <a:defRPr sz="4600"/>
            </a:lvl3pPr>
            <a:lvl4pPr marL="6258474" indent="0">
              <a:buNone/>
              <a:defRPr sz="4100"/>
            </a:lvl4pPr>
            <a:lvl5pPr marL="8344632" indent="0">
              <a:buNone/>
              <a:defRPr sz="4100"/>
            </a:lvl5pPr>
            <a:lvl6pPr marL="10430789" indent="0">
              <a:buNone/>
              <a:defRPr sz="4100"/>
            </a:lvl6pPr>
            <a:lvl7pPr marL="12516947" indent="0">
              <a:buNone/>
              <a:defRPr sz="4100"/>
            </a:lvl7pPr>
            <a:lvl8pPr marL="14603105" indent="0">
              <a:buNone/>
              <a:defRPr sz="4100"/>
            </a:lvl8pPr>
            <a:lvl9pPr marL="16689263" indent="0">
              <a:buNone/>
              <a:defRPr sz="4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132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27930" y="28731369"/>
            <a:ext cx="18146078" cy="3391901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27930" y="3667430"/>
            <a:ext cx="18146078" cy="24626888"/>
          </a:xfrm>
        </p:spPr>
        <p:txBody>
          <a:bodyPr/>
          <a:lstStyle>
            <a:lvl1pPr marL="0" indent="0">
              <a:buNone/>
              <a:defRPr sz="14600"/>
            </a:lvl1pPr>
            <a:lvl2pPr marL="2086158" indent="0">
              <a:buNone/>
              <a:defRPr sz="12800"/>
            </a:lvl2pPr>
            <a:lvl3pPr marL="4172316" indent="0">
              <a:buNone/>
              <a:defRPr sz="11000"/>
            </a:lvl3pPr>
            <a:lvl4pPr marL="6258474" indent="0">
              <a:buNone/>
              <a:defRPr sz="9100"/>
            </a:lvl4pPr>
            <a:lvl5pPr marL="8344632" indent="0">
              <a:buNone/>
              <a:defRPr sz="9100"/>
            </a:lvl5pPr>
            <a:lvl6pPr marL="10430789" indent="0">
              <a:buNone/>
              <a:defRPr sz="9100"/>
            </a:lvl6pPr>
            <a:lvl7pPr marL="12516947" indent="0">
              <a:buNone/>
              <a:defRPr sz="9100"/>
            </a:lvl7pPr>
            <a:lvl8pPr marL="14603105" indent="0">
              <a:buNone/>
              <a:defRPr sz="9100"/>
            </a:lvl8pPr>
            <a:lvl9pPr marL="16689263" indent="0">
              <a:buNone/>
              <a:defRPr sz="91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27930" y="32123270"/>
            <a:ext cx="18146078" cy="4817062"/>
          </a:xfrm>
        </p:spPr>
        <p:txBody>
          <a:bodyPr/>
          <a:lstStyle>
            <a:lvl1pPr marL="0" indent="0">
              <a:buNone/>
              <a:defRPr sz="6400"/>
            </a:lvl1pPr>
            <a:lvl2pPr marL="2086158" indent="0">
              <a:buNone/>
              <a:defRPr sz="5500"/>
            </a:lvl2pPr>
            <a:lvl3pPr marL="4172316" indent="0">
              <a:buNone/>
              <a:defRPr sz="4600"/>
            </a:lvl3pPr>
            <a:lvl4pPr marL="6258474" indent="0">
              <a:buNone/>
              <a:defRPr sz="4100"/>
            </a:lvl4pPr>
            <a:lvl5pPr marL="8344632" indent="0">
              <a:buNone/>
              <a:defRPr sz="4100"/>
            </a:lvl5pPr>
            <a:lvl6pPr marL="10430789" indent="0">
              <a:buNone/>
              <a:defRPr sz="4100"/>
            </a:lvl6pPr>
            <a:lvl7pPr marL="12516947" indent="0">
              <a:buNone/>
              <a:defRPr sz="4100"/>
            </a:lvl7pPr>
            <a:lvl8pPr marL="14603105" indent="0">
              <a:buNone/>
              <a:defRPr sz="4100"/>
            </a:lvl8pPr>
            <a:lvl9pPr marL="16689263" indent="0">
              <a:buNone/>
              <a:defRPr sz="4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99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2174" y="1643697"/>
            <a:ext cx="27219117" cy="6840802"/>
          </a:xfrm>
          <a:prstGeom prst="rect">
            <a:avLst/>
          </a:prstGeom>
        </p:spPr>
        <p:txBody>
          <a:bodyPr vert="horz" lIns="417232" tIns="208616" rIns="417232" bIns="20861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2174" y="9577127"/>
            <a:ext cx="27219117" cy="27087679"/>
          </a:xfrm>
          <a:prstGeom prst="rect">
            <a:avLst/>
          </a:prstGeom>
        </p:spPr>
        <p:txBody>
          <a:bodyPr vert="horz" lIns="417232" tIns="208616" rIns="417232" bIns="20861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2173" y="38042464"/>
            <a:ext cx="7056808" cy="2185256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8DB66-67B2-4F1A-88B2-61F307711C0D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33184" y="38042464"/>
            <a:ext cx="9577097" cy="2185256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674482" y="38042464"/>
            <a:ext cx="7056808" cy="2185256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BF14A-6C65-4883-A547-8F6EC48A75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097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2316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4618" indent="-1564618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007" indent="-1303849" algn="l" defTabSz="417231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5395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1553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87710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3868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0026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6184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2342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158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316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8474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4632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0789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6947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3105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89263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36155" y="2304382"/>
            <a:ext cx="28659184" cy="36004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sz="7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專題名稱</a:t>
            </a:r>
            <a:r>
              <a:rPr lang="en-US" altLang="zh-TW" sz="8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8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4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作者</a:t>
            </a:r>
            <a:r>
              <a:rPr lang="en-US" altLang="zh-TW" sz="4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4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指導老師</a:t>
            </a:r>
            <a:endParaRPr lang="zh-TW" altLang="en-US" sz="4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74949" y="11812598"/>
            <a:ext cx="14890798" cy="28440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壹、前言</a:t>
            </a: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8128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貳、研究方法</a:t>
            </a: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90011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參、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結果與討論</a:t>
            </a: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8123" y="6408838"/>
            <a:ext cx="2887520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zh-TW" altLang="en-US" sz="4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摘   </a:t>
            </a:r>
            <a:r>
              <a:rPr lang="zh-TW" altLang="en-US" sz="48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要</a:t>
            </a:r>
            <a:endParaRPr lang="en-US" altLang="zh-TW" sz="48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spcAft>
                <a:spcPts val="2400"/>
              </a:spcAft>
            </a:pPr>
            <a:r>
              <a:rPr lang="zh-TW" altLang="en-US" sz="4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摘要內文；摘要內文。</a:t>
            </a:r>
            <a:endParaRPr lang="en-US" altLang="zh-TW" sz="40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spcAft>
                <a:spcPts val="2400"/>
              </a:spcAft>
            </a:pPr>
            <a:endParaRPr lang="en-US" altLang="zh-TW" sz="48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spcAft>
                <a:spcPts val="2400"/>
              </a:spcAft>
            </a:pPr>
            <a:endParaRPr lang="en-US" altLang="zh-TW" sz="48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000125" algn="just">
              <a:spcAft>
                <a:spcPts val="1200"/>
              </a:spcAft>
            </a:pPr>
            <a:endParaRPr lang="en-US" altLang="zh-TW" sz="4000" b="1" dirty="0" smtClean="0">
              <a:solidFill>
                <a:prstClr val="blac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prstClr val="blac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關鍵</a:t>
            </a:r>
            <a:r>
              <a:rPr lang="zh-TW" altLang="en-US" sz="4000" b="1" dirty="0">
                <a:solidFill>
                  <a:prstClr val="blac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詞</a:t>
            </a:r>
            <a:r>
              <a:rPr lang="zh-TW" altLang="en-US" sz="4000" b="1" dirty="0" smtClean="0">
                <a:solidFill>
                  <a:prstClr val="blac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endParaRPr lang="en-US" altLang="zh-TW" sz="4400" b="1" dirty="0" smtClean="0">
              <a:solidFill>
                <a:prstClr val="blac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5121731" y="11809438"/>
            <a:ext cx="14545616" cy="28800000"/>
          </a:xfrm>
          <a:prstGeom prst="rect">
            <a:avLst/>
          </a:prstGeom>
        </p:spPr>
        <p:txBody>
          <a:bodyPr vert="horz" lIns="417232" tIns="208616" rIns="417232" bIns="208616" rtlCol="0">
            <a:noAutofit/>
          </a:bodyPr>
          <a:lstStyle>
            <a:lvl1pPr marL="0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6158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2316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58474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44632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30789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16947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03105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689263" indent="0" algn="ctr" defTabSz="417231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肆、結論與建議</a:t>
            </a: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圖</a:t>
            </a: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altLang="zh-TW" sz="36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</a:t>
            </a:r>
          </a:p>
          <a:p>
            <a:pPr marL="363538" indent="-363538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zh-TW" altLang="en-US" sz="3200" b="1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936155" y="720206"/>
            <a:ext cx="28659184" cy="1872208"/>
          </a:xfrm>
          <a:prstGeom prst="rect">
            <a:avLst/>
          </a:prstGeom>
        </p:spPr>
        <p:txBody>
          <a:bodyPr vert="horz" lIns="417232" tIns="208616" rIns="417232" bIns="208616" rtlCol="0" anchor="ctr">
            <a:normAutofit fontScale="90000" lnSpcReduction="10000"/>
          </a:bodyPr>
          <a:lstStyle/>
          <a:p>
            <a:pPr lvl="0" algn="dist">
              <a:lnSpc>
                <a:spcPct val="150000"/>
              </a:lnSpc>
              <a:spcBef>
                <a:spcPct val="0"/>
              </a:spcBef>
            </a:pPr>
            <a:r>
              <a:rPr lang="en-US" altLang="zh-TW" sz="7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104</a:t>
            </a:r>
            <a:r>
              <a:rPr lang="zh-TW" altLang="en-US" sz="7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學年度</a:t>
            </a:r>
            <a:r>
              <a:rPr lang="zh-TW" altLang="zh-TW" sz="7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休</a:t>
            </a:r>
            <a:r>
              <a:rPr lang="zh-TW" altLang="en-US" sz="7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閒</a:t>
            </a:r>
            <a:r>
              <a:rPr lang="zh-TW" altLang="en-US" sz="7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管理研究專題</a:t>
            </a:r>
            <a:endParaRPr lang="en-US" altLang="zh-TW" sz="74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 algn="ctr">
              <a:lnSpc>
                <a:spcPct val="150000"/>
              </a:lnSpc>
              <a:spcBef>
                <a:spcPct val="0"/>
              </a:spcBef>
            </a:pPr>
            <a:endParaRPr kumimoji="0" lang="zh-TW" altLang="en-US" sz="3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80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39</Words>
  <Application>Microsoft Office PowerPoint</Application>
  <PresentationFormat>自訂</PresentationFormat>
  <Paragraphs>60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專題名稱 作者 指導老師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阿里山特富野部落居民生態旅遊認知與發展生態旅遊態度之研究</dc:title>
  <dc:creator>Chen</dc:creator>
  <cp:lastModifiedBy>Nancy</cp:lastModifiedBy>
  <cp:revision>32</cp:revision>
  <dcterms:created xsi:type="dcterms:W3CDTF">2014-06-06T00:40:26Z</dcterms:created>
  <dcterms:modified xsi:type="dcterms:W3CDTF">2016-08-01T09:01:03Z</dcterms:modified>
</cp:coreProperties>
</file>