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243463" cy="41044813"/>
  <p:notesSz cx="6645275" cy="9775825"/>
  <p:defaultTextStyle>
    <a:defPPr>
      <a:defRPr lang="zh-TW"/>
    </a:defPPr>
    <a:lvl1pPr marL="0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6158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2316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58474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44632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30789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16947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03105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689263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20" d="100"/>
          <a:sy n="20" d="100"/>
        </p:scale>
        <p:origin x="-1122" y="-72"/>
      </p:cViewPr>
      <p:guideLst>
        <p:guide orient="horz" pos="12928"/>
        <p:guide pos="952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268260" y="12750499"/>
            <a:ext cx="25706944" cy="8798031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536520" y="23258727"/>
            <a:ext cx="21170424" cy="104892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6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2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584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446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30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16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031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689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8DB66-67B2-4F1A-88B2-61F307711C0D}" type="datetimeFigureOut">
              <a:rPr lang="zh-TW" altLang="en-US" smtClean="0"/>
              <a:pPr/>
              <a:t>2016/8/1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BF14A-6C65-4883-A547-8F6EC48A75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6513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8DB66-67B2-4F1A-88B2-61F307711C0D}" type="datetimeFigureOut">
              <a:rPr lang="zh-TW" altLang="en-US" smtClean="0"/>
              <a:pPr/>
              <a:t>2016/8/1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BF14A-6C65-4883-A547-8F6EC48A75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6747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2521307" y="10251708"/>
            <a:ext cx="22504077" cy="218430614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003824" y="10251708"/>
            <a:ext cx="67013422" cy="218430614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8DB66-67B2-4F1A-88B2-61F307711C0D}" type="datetimeFigureOut">
              <a:rPr lang="zh-TW" altLang="en-US" smtClean="0"/>
              <a:pPr/>
              <a:t>2016/8/1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BF14A-6C65-4883-A547-8F6EC48A75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812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8DB66-67B2-4F1A-88B2-61F307711C0D}" type="datetimeFigureOut">
              <a:rPr lang="zh-TW" altLang="en-US" smtClean="0"/>
              <a:pPr/>
              <a:t>2016/8/1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BF14A-6C65-4883-A547-8F6EC48A75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9607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025" y="26375096"/>
            <a:ext cx="25706944" cy="8151956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389025" y="17396546"/>
            <a:ext cx="25706944" cy="8978550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6158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2316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58474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4463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30789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1694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03105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689263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8DB66-67B2-4F1A-88B2-61F307711C0D}" type="datetimeFigureOut">
              <a:rPr lang="zh-TW" altLang="en-US" smtClean="0"/>
              <a:pPr/>
              <a:t>2016/8/1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BF14A-6C65-4883-A547-8F6EC48A75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9391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003825" y="59733511"/>
            <a:ext cx="44756125" cy="168948812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0264009" y="59733511"/>
            <a:ext cx="44761374" cy="168948812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8DB66-67B2-4F1A-88B2-61F307711C0D}" type="datetimeFigureOut">
              <a:rPr lang="zh-TW" altLang="en-US" smtClean="0"/>
              <a:pPr/>
              <a:t>2016/8/1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BF14A-6C65-4883-A547-8F6EC48A75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3342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12174" y="1643697"/>
            <a:ext cx="27219117" cy="6840802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512173" y="9187581"/>
            <a:ext cx="13362782" cy="3828946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6158" indent="0">
              <a:buNone/>
              <a:defRPr sz="9100" b="1"/>
            </a:lvl2pPr>
            <a:lvl3pPr marL="4172316" indent="0">
              <a:buNone/>
              <a:defRPr sz="8200" b="1"/>
            </a:lvl3pPr>
            <a:lvl4pPr marL="6258474" indent="0">
              <a:buNone/>
              <a:defRPr sz="7300" b="1"/>
            </a:lvl4pPr>
            <a:lvl5pPr marL="8344632" indent="0">
              <a:buNone/>
              <a:defRPr sz="7300" b="1"/>
            </a:lvl5pPr>
            <a:lvl6pPr marL="10430789" indent="0">
              <a:buNone/>
              <a:defRPr sz="7300" b="1"/>
            </a:lvl6pPr>
            <a:lvl7pPr marL="12516947" indent="0">
              <a:buNone/>
              <a:defRPr sz="7300" b="1"/>
            </a:lvl7pPr>
            <a:lvl8pPr marL="14603105" indent="0">
              <a:buNone/>
              <a:defRPr sz="7300" b="1"/>
            </a:lvl8pPr>
            <a:lvl9pPr marL="16689263" indent="0">
              <a:buNone/>
              <a:defRPr sz="73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512173" y="13016527"/>
            <a:ext cx="13362782" cy="23648276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5363262" y="9187581"/>
            <a:ext cx="13368031" cy="3828946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6158" indent="0">
              <a:buNone/>
              <a:defRPr sz="9100" b="1"/>
            </a:lvl2pPr>
            <a:lvl3pPr marL="4172316" indent="0">
              <a:buNone/>
              <a:defRPr sz="8200" b="1"/>
            </a:lvl3pPr>
            <a:lvl4pPr marL="6258474" indent="0">
              <a:buNone/>
              <a:defRPr sz="7300" b="1"/>
            </a:lvl4pPr>
            <a:lvl5pPr marL="8344632" indent="0">
              <a:buNone/>
              <a:defRPr sz="7300" b="1"/>
            </a:lvl5pPr>
            <a:lvl6pPr marL="10430789" indent="0">
              <a:buNone/>
              <a:defRPr sz="7300" b="1"/>
            </a:lvl6pPr>
            <a:lvl7pPr marL="12516947" indent="0">
              <a:buNone/>
              <a:defRPr sz="7300" b="1"/>
            </a:lvl7pPr>
            <a:lvl8pPr marL="14603105" indent="0">
              <a:buNone/>
              <a:defRPr sz="7300" b="1"/>
            </a:lvl8pPr>
            <a:lvl9pPr marL="16689263" indent="0">
              <a:buNone/>
              <a:defRPr sz="73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5363262" y="13016527"/>
            <a:ext cx="13368031" cy="23648276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8DB66-67B2-4F1A-88B2-61F307711C0D}" type="datetimeFigureOut">
              <a:rPr lang="zh-TW" altLang="en-US" smtClean="0"/>
              <a:pPr/>
              <a:t>2016/8/1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BF14A-6C65-4883-A547-8F6EC48A75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4972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8DB66-67B2-4F1A-88B2-61F307711C0D}" type="datetimeFigureOut">
              <a:rPr lang="zh-TW" altLang="en-US" smtClean="0"/>
              <a:pPr/>
              <a:t>2016/8/1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BF14A-6C65-4883-A547-8F6EC48A75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2428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8DB66-67B2-4F1A-88B2-61F307711C0D}" type="datetimeFigureOut">
              <a:rPr lang="zh-TW" altLang="en-US" smtClean="0"/>
              <a:pPr/>
              <a:t>2016/8/1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BF14A-6C65-4883-A547-8F6EC48A75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2859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12176" y="1634192"/>
            <a:ext cx="9949891" cy="6954816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824354" y="1634195"/>
            <a:ext cx="16906936" cy="35030611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512176" y="8589010"/>
            <a:ext cx="9949891" cy="28075796"/>
          </a:xfrm>
        </p:spPr>
        <p:txBody>
          <a:bodyPr/>
          <a:lstStyle>
            <a:lvl1pPr marL="0" indent="0">
              <a:buNone/>
              <a:defRPr sz="6400"/>
            </a:lvl1pPr>
            <a:lvl2pPr marL="2086158" indent="0">
              <a:buNone/>
              <a:defRPr sz="5500"/>
            </a:lvl2pPr>
            <a:lvl3pPr marL="4172316" indent="0">
              <a:buNone/>
              <a:defRPr sz="4600"/>
            </a:lvl3pPr>
            <a:lvl4pPr marL="6258474" indent="0">
              <a:buNone/>
              <a:defRPr sz="4100"/>
            </a:lvl4pPr>
            <a:lvl5pPr marL="8344632" indent="0">
              <a:buNone/>
              <a:defRPr sz="4100"/>
            </a:lvl5pPr>
            <a:lvl6pPr marL="10430789" indent="0">
              <a:buNone/>
              <a:defRPr sz="4100"/>
            </a:lvl6pPr>
            <a:lvl7pPr marL="12516947" indent="0">
              <a:buNone/>
              <a:defRPr sz="4100"/>
            </a:lvl7pPr>
            <a:lvl8pPr marL="14603105" indent="0">
              <a:buNone/>
              <a:defRPr sz="4100"/>
            </a:lvl8pPr>
            <a:lvl9pPr marL="16689263" indent="0">
              <a:buNone/>
              <a:defRPr sz="41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8DB66-67B2-4F1A-88B2-61F307711C0D}" type="datetimeFigureOut">
              <a:rPr lang="zh-TW" altLang="en-US" smtClean="0"/>
              <a:pPr/>
              <a:t>2016/8/1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BF14A-6C65-4883-A547-8F6EC48A75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1325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927930" y="28731369"/>
            <a:ext cx="18146078" cy="3391901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927930" y="3667430"/>
            <a:ext cx="18146078" cy="24626888"/>
          </a:xfrm>
        </p:spPr>
        <p:txBody>
          <a:bodyPr/>
          <a:lstStyle>
            <a:lvl1pPr marL="0" indent="0">
              <a:buNone/>
              <a:defRPr sz="14600"/>
            </a:lvl1pPr>
            <a:lvl2pPr marL="2086158" indent="0">
              <a:buNone/>
              <a:defRPr sz="12800"/>
            </a:lvl2pPr>
            <a:lvl3pPr marL="4172316" indent="0">
              <a:buNone/>
              <a:defRPr sz="11000"/>
            </a:lvl3pPr>
            <a:lvl4pPr marL="6258474" indent="0">
              <a:buNone/>
              <a:defRPr sz="9100"/>
            </a:lvl4pPr>
            <a:lvl5pPr marL="8344632" indent="0">
              <a:buNone/>
              <a:defRPr sz="9100"/>
            </a:lvl5pPr>
            <a:lvl6pPr marL="10430789" indent="0">
              <a:buNone/>
              <a:defRPr sz="9100"/>
            </a:lvl6pPr>
            <a:lvl7pPr marL="12516947" indent="0">
              <a:buNone/>
              <a:defRPr sz="9100"/>
            </a:lvl7pPr>
            <a:lvl8pPr marL="14603105" indent="0">
              <a:buNone/>
              <a:defRPr sz="9100"/>
            </a:lvl8pPr>
            <a:lvl9pPr marL="16689263" indent="0">
              <a:buNone/>
              <a:defRPr sz="91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927930" y="32123270"/>
            <a:ext cx="18146078" cy="4817062"/>
          </a:xfrm>
        </p:spPr>
        <p:txBody>
          <a:bodyPr/>
          <a:lstStyle>
            <a:lvl1pPr marL="0" indent="0">
              <a:buNone/>
              <a:defRPr sz="6400"/>
            </a:lvl1pPr>
            <a:lvl2pPr marL="2086158" indent="0">
              <a:buNone/>
              <a:defRPr sz="5500"/>
            </a:lvl2pPr>
            <a:lvl3pPr marL="4172316" indent="0">
              <a:buNone/>
              <a:defRPr sz="4600"/>
            </a:lvl3pPr>
            <a:lvl4pPr marL="6258474" indent="0">
              <a:buNone/>
              <a:defRPr sz="4100"/>
            </a:lvl4pPr>
            <a:lvl5pPr marL="8344632" indent="0">
              <a:buNone/>
              <a:defRPr sz="4100"/>
            </a:lvl5pPr>
            <a:lvl6pPr marL="10430789" indent="0">
              <a:buNone/>
              <a:defRPr sz="4100"/>
            </a:lvl6pPr>
            <a:lvl7pPr marL="12516947" indent="0">
              <a:buNone/>
              <a:defRPr sz="4100"/>
            </a:lvl7pPr>
            <a:lvl8pPr marL="14603105" indent="0">
              <a:buNone/>
              <a:defRPr sz="4100"/>
            </a:lvl8pPr>
            <a:lvl9pPr marL="16689263" indent="0">
              <a:buNone/>
              <a:defRPr sz="41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8DB66-67B2-4F1A-88B2-61F307711C0D}" type="datetimeFigureOut">
              <a:rPr lang="zh-TW" altLang="en-US" smtClean="0"/>
              <a:pPr/>
              <a:t>2016/8/1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BF14A-6C65-4883-A547-8F6EC48A75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9996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512174" y="1643697"/>
            <a:ext cx="27219117" cy="6840802"/>
          </a:xfrm>
          <a:prstGeom prst="rect">
            <a:avLst/>
          </a:prstGeom>
        </p:spPr>
        <p:txBody>
          <a:bodyPr vert="horz" lIns="417232" tIns="208616" rIns="417232" bIns="208616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512174" y="9577127"/>
            <a:ext cx="27219117" cy="27087679"/>
          </a:xfrm>
          <a:prstGeom prst="rect">
            <a:avLst/>
          </a:prstGeom>
        </p:spPr>
        <p:txBody>
          <a:bodyPr vert="horz" lIns="417232" tIns="208616" rIns="417232" bIns="208616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512173" y="38042464"/>
            <a:ext cx="7056808" cy="2185256"/>
          </a:xfrm>
          <a:prstGeom prst="rect">
            <a:avLst/>
          </a:prstGeom>
        </p:spPr>
        <p:txBody>
          <a:bodyPr vert="horz" lIns="417232" tIns="208616" rIns="417232" bIns="208616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8DB66-67B2-4F1A-88B2-61F307711C0D}" type="datetimeFigureOut">
              <a:rPr lang="zh-TW" altLang="en-US" smtClean="0"/>
              <a:pPr/>
              <a:t>2016/8/1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10333184" y="38042464"/>
            <a:ext cx="9577097" cy="2185256"/>
          </a:xfrm>
          <a:prstGeom prst="rect">
            <a:avLst/>
          </a:prstGeom>
        </p:spPr>
        <p:txBody>
          <a:bodyPr vert="horz" lIns="417232" tIns="208616" rIns="417232" bIns="208616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21674482" y="38042464"/>
            <a:ext cx="7056808" cy="2185256"/>
          </a:xfrm>
          <a:prstGeom prst="rect">
            <a:avLst/>
          </a:prstGeom>
        </p:spPr>
        <p:txBody>
          <a:bodyPr vert="horz" lIns="417232" tIns="208616" rIns="417232" bIns="208616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BF14A-6C65-4883-A547-8F6EC48A75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0977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2316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4618" indent="-1564618" algn="l" defTabSz="4172316" rtl="0" eaLnBrk="1" latinLnBrk="0" hangingPunct="1">
        <a:spcBef>
          <a:spcPct val="20000"/>
        </a:spcBef>
        <a:buFont typeface="Arial" panose="020B0604020202020204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0007" indent="-1303849" algn="l" defTabSz="4172316" rtl="0" eaLnBrk="1" latinLnBrk="0" hangingPunct="1">
        <a:spcBef>
          <a:spcPct val="20000"/>
        </a:spcBef>
        <a:buFont typeface="Arial" panose="020B0604020202020204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15395" indent="-1043079" algn="l" defTabSz="417231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1553" indent="-1043079" algn="l" defTabSz="4172316" rtl="0" eaLnBrk="1" latinLnBrk="0" hangingPunct="1">
        <a:spcBef>
          <a:spcPct val="20000"/>
        </a:spcBef>
        <a:buFont typeface="Arial" panose="020B0604020202020204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87710" indent="-1043079" algn="l" defTabSz="4172316" rtl="0" eaLnBrk="1" latinLnBrk="0" hangingPunct="1">
        <a:spcBef>
          <a:spcPct val="20000"/>
        </a:spcBef>
        <a:buFont typeface="Arial" panose="020B0604020202020204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73868" indent="-1043079" algn="l" defTabSz="4172316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60026" indent="-1043079" algn="l" defTabSz="4172316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46184" indent="-1043079" algn="l" defTabSz="4172316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32342" indent="-1043079" algn="l" defTabSz="4172316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417231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6158" algn="l" defTabSz="417231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2316" algn="l" defTabSz="417231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58474" algn="l" defTabSz="417231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44632" algn="l" defTabSz="417231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30789" algn="l" defTabSz="417231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16947" algn="l" defTabSz="417231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03105" algn="l" defTabSz="417231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689263" algn="l" defTabSz="417231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36155" y="2304382"/>
            <a:ext cx="28659184" cy="36004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zh-TW" altLang="en-US" sz="73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專題名稱</a:t>
            </a:r>
            <a:r>
              <a:rPr lang="en-US" altLang="zh-TW" sz="80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/>
            </a:r>
            <a:br>
              <a:rPr lang="en-US" altLang="zh-TW" sz="80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</a:br>
            <a:r>
              <a:rPr lang="zh-TW" altLang="en-US" sz="4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作者</a:t>
            </a:r>
            <a:r>
              <a:rPr lang="en-US" altLang="zh-TW" sz="4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/>
            </a:r>
            <a:br>
              <a:rPr lang="en-US" altLang="zh-TW" sz="4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</a:br>
            <a:r>
              <a:rPr lang="zh-TW" altLang="en-US" sz="4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指導老師</a:t>
            </a:r>
            <a:endParaRPr lang="zh-TW" altLang="en-US" sz="4400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74949" y="11812598"/>
            <a:ext cx="14890798" cy="284400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zh-TW" altLang="en-US" sz="3600" b="1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壹、前言</a:t>
            </a:r>
            <a:endParaRPr lang="en-US" altLang="zh-TW" sz="36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8128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zh-TW" sz="32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altLang="zh-TW" sz="32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altLang="zh-TW" sz="32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altLang="zh-TW" sz="32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altLang="zh-TW" sz="32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altLang="zh-TW" sz="32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altLang="zh-TW" sz="32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altLang="zh-TW" sz="32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altLang="zh-TW" sz="32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altLang="zh-TW" sz="32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zh-TW" altLang="en-US" sz="3600" b="1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貳、研究方法</a:t>
            </a:r>
            <a:endParaRPr lang="en-US" altLang="zh-TW" sz="36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900113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zh-TW" sz="32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altLang="zh-TW" sz="32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altLang="zh-TW" sz="32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altLang="zh-TW" sz="32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altLang="zh-TW" sz="32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altLang="zh-TW" sz="32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altLang="zh-TW" sz="32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altLang="zh-TW" sz="32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altLang="zh-TW" sz="32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zh-TW" altLang="en-US" sz="3600" b="1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參、</a:t>
            </a:r>
            <a:r>
              <a:rPr lang="zh-TW" altLang="en-US" sz="3600" b="1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結果與討論</a:t>
            </a:r>
            <a:endParaRPr lang="en-US" altLang="zh-TW" sz="36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altLang="zh-TW" sz="36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altLang="zh-TW" sz="36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altLang="zh-TW" sz="36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altLang="zh-TW" sz="36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altLang="zh-TW" sz="36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altLang="zh-TW" sz="36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altLang="zh-TW" sz="36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altLang="zh-TW" sz="36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altLang="zh-TW" sz="36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altLang="zh-TW" sz="36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altLang="zh-TW" sz="36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48123" y="6408838"/>
            <a:ext cx="28875208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2400"/>
              </a:spcAft>
            </a:pPr>
            <a:r>
              <a:rPr lang="zh-TW" altLang="en-US" sz="48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摘   </a:t>
            </a:r>
            <a:r>
              <a:rPr lang="zh-TW" altLang="en-US" sz="48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要</a:t>
            </a:r>
            <a:endParaRPr lang="en-US" altLang="zh-TW" sz="4800" b="1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>
              <a:spcAft>
                <a:spcPts val="2400"/>
              </a:spcAft>
            </a:pPr>
            <a:r>
              <a:rPr lang="zh-TW" altLang="en-US" sz="40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摘要內文；摘要內文。</a:t>
            </a:r>
            <a:endParaRPr lang="en-US" altLang="zh-TW" sz="4000" b="1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>
              <a:spcAft>
                <a:spcPts val="2400"/>
              </a:spcAft>
            </a:pPr>
            <a:endParaRPr lang="en-US" altLang="zh-TW" sz="4800" b="1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>
              <a:spcAft>
                <a:spcPts val="2400"/>
              </a:spcAft>
            </a:pPr>
            <a:endParaRPr lang="en-US" altLang="zh-TW" sz="4800" b="1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1000125" algn="just">
              <a:spcAft>
                <a:spcPts val="1200"/>
              </a:spcAft>
            </a:pPr>
            <a:endParaRPr lang="en-US" altLang="zh-TW" sz="4000" b="1" dirty="0" smtClean="0">
              <a:solidFill>
                <a:prstClr val="black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spcAft>
                <a:spcPts val="1200"/>
              </a:spcAft>
            </a:pPr>
            <a:r>
              <a:rPr lang="zh-TW" altLang="en-US" sz="4000" b="1" dirty="0" smtClean="0">
                <a:solidFill>
                  <a:prstClr val="black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關鍵</a:t>
            </a:r>
            <a:r>
              <a:rPr lang="zh-TW" altLang="en-US" sz="4000" b="1" dirty="0">
                <a:solidFill>
                  <a:prstClr val="black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詞</a:t>
            </a:r>
            <a:r>
              <a:rPr lang="zh-TW" altLang="en-US" sz="4000" b="1" dirty="0" smtClean="0">
                <a:solidFill>
                  <a:prstClr val="black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：</a:t>
            </a:r>
            <a:endParaRPr lang="en-US" altLang="zh-TW" sz="4400" b="1" dirty="0" smtClean="0">
              <a:solidFill>
                <a:prstClr val="black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5" name="副標題 2"/>
          <p:cNvSpPr txBox="1">
            <a:spLocks/>
          </p:cNvSpPr>
          <p:nvPr/>
        </p:nvSpPr>
        <p:spPr>
          <a:xfrm>
            <a:off x="15121731" y="11809438"/>
            <a:ext cx="14545616" cy="28800000"/>
          </a:xfrm>
          <a:prstGeom prst="rect">
            <a:avLst/>
          </a:prstGeom>
        </p:spPr>
        <p:txBody>
          <a:bodyPr vert="horz" lIns="417232" tIns="208616" rIns="417232" bIns="208616" rtlCol="0">
            <a:noAutofit/>
          </a:bodyPr>
          <a:lstStyle>
            <a:lvl1pPr marL="0" indent="0" algn="ctr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086158" indent="0" algn="ctr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172316" indent="0" algn="ctr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258474" indent="0" algn="ctr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344632" indent="0" algn="ctr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430789" indent="0" algn="ctr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516947" indent="0" algn="ctr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603105" indent="0" algn="ctr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689263" indent="0" algn="ctr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zh-TW" altLang="en-US" sz="3600" b="1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肆、結論與建議</a:t>
            </a:r>
            <a:endParaRPr lang="en-US" altLang="zh-TW" sz="36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altLang="zh-TW" sz="36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altLang="zh-TW" sz="36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altLang="zh-TW" sz="36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altLang="zh-TW" sz="36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altLang="zh-TW" sz="36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altLang="zh-TW" sz="36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altLang="zh-TW" sz="36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altLang="zh-TW" sz="36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altLang="zh-TW" sz="36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altLang="zh-TW" sz="36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zh-TW" altLang="en-US" sz="3600" b="1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圖</a:t>
            </a:r>
            <a:endParaRPr lang="en-US" altLang="zh-TW" sz="36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altLang="zh-TW" sz="36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altLang="zh-TW" sz="36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altLang="zh-TW" sz="36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altLang="zh-TW" sz="36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altLang="zh-TW" sz="36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altLang="zh-TW" sz="36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altLang="zh-TW" sz="36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altLang="zh-TW" sz="36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zh-TW" altLang="en-US" sz="3600" b="1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表</a:t>
            </a:r>
          </a:p>
          <a:p>
            <a:pPr marL="363538" indent="-363538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zh-TW" altLang="en-US" sz="32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8" name="標題 1"/>
          <p:cNvSpPr txBox="1">
            <a:spLocks/>
          </p:cNvSpPr>
          <p:nvPr/>
        </p:nvSpPr>
        <p:spPr>
          <a:xfrm>
            <a:off x="936155" y="720206"/>
            <a:ext cx="28659184" cy="1872208"/>
          </a:xfrm>
          <a:prstGeom prst="rect">
            <a:avLst/>
          </a:prstGeom>
        </p:spPr>
        <p:txBody>
          <a:bodyPr vert="horz" lIns="417232" tIns="208616" rIns="417232" bIns="208616" rtlCol="0" anchor="ctr">
            <a:normAutofit fontScale="90000" lnSpcReduction="10000"/>
          </a:bodyPr>
          <a:lstStyle/>
          <a:p>
            <a:pPr lvl="0" algn="dist">
              <a:lnSpc>
                <a:spcPct val="150000"/>
              </a:lnSpc>
              <a:spcBef>
                <a:spcPct val="0"/>
              </a:spcBef>
            </a:pPr>
            <a:r>
              <a:rPr lang="en-US" altLang="zh-TW" sz="7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104</a:t>
            </a:r>
            <a:r>
              <a:rPr lang="zh-TW" altLang="en-US" sz="7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學年度</a:t>
            </a:r>
            <a:r>
              <a:rPr lang="zh-TW" altLang="zh-TW" sz="7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休</a:t>
            </a:r>
            <a:r>
              <a:rPr lang="zh-TW" altLang="en-US" sz="7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閒</a:t>
            </a:r>
            <a:r>
              <a:rPr lang="zh-TW" altLang="en-US" sz="7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管理研究專題</a:t>
            </a:r>
            <a:endParaRPr lang="en-US" altLang="zh-TW" sz="7400" b="1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0" algn="ctr">
              <a:lnSpc>
                <a:spcPct val="150000"/>
              </a:lnSpc>
              <a:spcBef>
                <a:spcPct val="0"/>
              </a:spcBef>
            </a:pPr>
            <a:endParaRPr kumimoji="0" lang="zh-TW" altLang="en-US" sz="31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080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39</Words>
  <Application>Microsoft Office PowerPoint</Application>
  <PresentationFormat>自訂</PresentationFormat>
  <Paragraphs>60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專題名稱 作者 指導老師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阿里山特富野部落居民生態旅遊認知與發展生態旅遊態度之研究</dc:title>
  <dc:creator>Chen</dc:creator>
  <cp:lastModifiedBy>Nancy</cp:lastModifiedBy>
  <cp:revision>32</cp:revision>
  <dcterms:created xsi:type="dcterms:W3CDTF">2014-06-06T00:40:26Z</dcterms:created>
  <dcterms:modified xsi:type="dcterms:W3CDTF">2016-08-01T09:01:03Z</dcterms:modified>
</cp:coreProperties>
</file>